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6" r:id="rId2"/>
    <p:sldId id="257" r:id="rId3"/>
    <p:sldId id="258" r:id="rId4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44" d="100"/>
          <a:sy n="44" d="100"/>
        </p:scale>
        <p:origin x="1460" y="-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E0D04D-7727-4A96-8007-78712C800DB2}" type="datetimeFigureOut">
              <a:rPr lang="nl-NL" smtClean="0"/>
              <a:t>10-2-2026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5CADB0-C7CD-4045-85A1-6973E898C7A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4460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5E47-AD0F-43E4-9B5D-0F3471E3BFB8}" type="datetimeFigureOut">
              <a:rPr lang="nl-NL" smtClean="0"/>
              <a:t>10-2-2026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0C812-DDFA-4181-BCB2-BC8B32AD6A2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042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5E47-AD0F-43E4-9B5D-0F3471E3BFB8}" type="datetimeFigureOut">
              <a:rPr lang="nl-NL" smtClean="0"/>
              <a:t>10-2-2026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0C812-DDFA-4181-BCB2-BC8B32AD6A2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1161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5E47-AD0F-43E4-9B5D-0F3471E3BFB8}" type="datetimeFigureOut">
              <a:rPr lang="nl-NL" smtClean="0"/>
              <a:t>10-2-2026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0C812-DDFA-4181-BCB2-BC8B32AD6A2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9103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5E47-AD0F-43E4-9B5D-0F3471E3BFB8}" type="datetimeFigureOut">
              <a:rPr lang="nl-NL" smtClean="0"/>
              <a:t>10-2-2026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0C812-DDFA-4181-BCB2-BC8B32AD6A2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0347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5E47-AD0F-43E4-9B5D-0F3471E3BFB8}" type="datetimeFigureOut">
              <a:rPr lang="nl-NL" smtClean="0"/>
              <a:t>10-2-2026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0C812-DDFA-4181-BCB2-BC8B32AD6A2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4258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5E47-AD0F-43E4-9B5D-0F3471E3BFB8}" type="datetimeFigureOut">
              <a:rPr lang="nl-NL" smtClean="0"/>
              <a:t>10-2-2026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0C812-DDFA-4181-BCB2-BC8B32AD6A2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7167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5E47-AD0F-43E4-9B5D-0F3471E3BFB8}" type="datetimeFigureOut">
              <a:rPr lang="nl-NL" smtClean="0"/>
              <a:t>10-2-2026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0C812-DDFA-4181-BCB2-BC8B32AD6A2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7429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5E47-AD0F-43E4-9B5D-0F3471E3BFB8}" type="datetimeFigureOut">
              <a:rPr lang="nl-NL" smtClean="0"/>
              <a:t>10-2-2026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0C812-DDFA-4181-BCB2-BC8B32AD6A2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6739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5E47-AD0F-43E4-9B5D-0F3471E3BFB8}" type="datetimeFigureOut">
              <a:rPr lang="nl-NL" smtClean="0"/>
              <a:t>10-2-2026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0C812-DDFA-4181-BCB2-BC8B32AD6A2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844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5E47-AD0F-43E4-9B5D-0F3471E3BFB8}" type="datetimeFigureOut">
              <a:rPr lang="nl-NL" smtClean="0"/>
              <a:t>10-2-2026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0C812-DDFA-4181-BCB2-BC8B32AD6A2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3131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5E47-AD0F-43E4-9B5D-0F3471E3BFB8}" type="datetimeFigureOut">
              <a:rPr lang="nl-NL" smtClean="0"/>
              <a:t>10-2-2026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0C812-DDFA-4181-BCB2-BC8B32AD6A2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3669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EE5E47-AD0F-43E4-9B5D-0F3471E3BFB8}" type="datetimeFigureOut">
              <a:rPr lang="nl-NL" smtClean="0"/>
              <a:t>10-2-2026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30C812-DDFA-4181-BCB2-BC8B32AD6A2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8986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m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11B5BB-6120-E44D-72D6-3D6CD1030E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D0ECE6F-B2D5-1BDF-FC04-E0AF17744C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 descr="Afbeelding met persoon, kleding, concert, entertainment&#10;&#10;Door AI gegenereerde inhoud is mogelijk onjuist.">
            <a:extLst>
              <a:ext uri="{FF2B5EF4-FFF2-40B4-BE49-F238E27FC236}">
                <a16:creationId xmlns:a16="http://schemas.microsoft.com/office/drawing/2014/main" id="{1F32C2F6-F70F-D4E9-EC89-6AA028A8EE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-1496484"/>
            <a:ext cx="5143500" cy="9144000"/>
          </a:xfrm>
          <a:prstGeom prst="rect">
            <a:avLst/>
          </a:prstGeom>
        </p:spPr>
      </p:pic>
      <p:pic>
        <p:nvPicPr>
          <p:cNvPr id="7" name="Afbeelding 6" descr="Afbeelding met persoon, concert, muziekinstrument, muziek&#10;&#10;Door AI gegenereerde inhoud is mogelijk onjuist.">
            <a:extLst>
              <a:ext uri="{FF2B5EF4-FFF2-40B4-BE49-F238E27FC236}">
                <a16:creationId xmlns:a16="http://schemas.microsoft.com/office/drawing/2014/main" id="{0759EAA2-F050-7811-59C1-F9FB493FB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4350" y="115198"/>
            <a:ext cx="6858000" cy="3084091"/>
          </a:xfrm>
          <a:prstGeom prst="rect">
            <a:avLst/>
          </a:prstGeom>
        </p:spPr>
      </p:pic>
      <p:pic>
        <p:nvPicPr>
          <p:cNvPr id="9" name="Afbeelding 8" descr="Afbeelding met persoon, Menselijk gezicht, concert, kleding&#10;&#10;Door AI gegenereerde inhoud is mogelijk onjuist.">
            <a:extLst>
              <a:ext uri="{FF2B5EF4-FFF2-40B4-BE49-F238E27FC236}">
                <a16:creationId xmlns:a16="http://schemas.microsoft.com/office/drawing/2014/main" id="{E90A465A-5D43-9030-9683-83C3BA45A8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46593" y="2913855"/>
            <a:ext cx="6858000" cy="913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70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75BF41-E699-FFFB-CE54-8818980B1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hoekige driehoek 18">
            <a:extLst>
              <a:ext uri="{FF2B5EF4-FFF2-40B4-BE49-F238E27FC236}">
                <a16:creationId xmlns:a16="http://schemas.microsoft.com/office/drawing/2014/main" id="{3B4DD5CE-982E-859B-D8E1-6B05D284AB4B}"/>
              </a:ext>
            </a:extLst>
          </p:cNvPr>
          <p:cNvSpPr/>
          <p:nvPr/>
        </p:nvSpPr>
        <p:spPr>
          <a:xfrm rot="10800000">
            <a:off x="-1458686" y="-34372"/>
            <a:ext cx="8316686" cy="4057829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 descr="Afbeelding met persoon, Menselijk gezicht, concert, kleding&#10;&#10;Door AI gegenereerde inhoud is mogelijk onjuist.">
            <a:extLst>
              <a:ext uri="{FF2B5EF4-FFF2-40B4-BE49-F238E27FC236}">
                <a16:creationId xmlns:a16="http://schemas.microsoft.com/office/drawing/2014/main" id="{7D1CC879-6E91-6B04-9139-A614FFAA78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03383">
            <a:off x="976362" y="2180391"/>
            <a:ext cx="4905276" cy="653628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8F89316E-B662-0641-88A3-D6AD8194E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</p:spPr>
        <p:txBody>
          <a:bodyPr/>
          <a:lstStyle/>
          <a:p>
            <a:endParaRPr lang="en-US"/>
          </a:p>
        </p:txBody>
      </p:sp>
      <p:pic>
        <p:nvPicPr>
          <p:cNvPr id="13" name="Afbeelding 12" descr="Afbeelding met persoon, concert, muziekinstrument, muziek&#10;&#10;Door AI gegenereerde inhoud is mogelijk onjuist.">
            <a:extLst>
              <a:ext uri="{FF2B5EF4-FFF2-40B4-BE49-F238E27FC236}">
                <a16:creationId xmlns:a16="http://schemas.microsoft.com/office/drawing/2014/main" id="{9AEB9BD1-8E91-340E-7F2D-FDB9B4C27B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3042">
            <a:off x="1" y="1131197"/>
            <a:ext cx="6858000" cy="3084091"/>
          </a:xfrm>
          <a:prstGeom prst="rect">
            <a:avLst/>
          </a:prstGeom>
        </p:spPr>
      </p:pic>
      <p:pic>
        <p:nvPicPr>
          <p:cNvPr id="16" name="Afbeelding 15" descr="Afbeelding met Graphics, logo, Lettertype, grafische vormgeving&#10;&#10;Door AI gegenereerde inhoud is mogelijk onjuist.">
            <a:extLst>
              <a:ext uri="{FF2B5EF4-FFF2-40B4-BE49-F238E27FC236}">
                <a16:creationId xmlns:a16="http://schemas.microsoft.com/office/drawing/2014/main" id="{2E3F09E1-89E6-EB54-93AC-C83176C9A0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86467">
            <a:off x="18431" y="5608187"/>
            <a:ext cx="2999492" cy="2682472"/>
          </a:xfrm>
          <a:prstGeom prst="rect">
            <a:avLst/>
          </a:prstGeom>
        </p:spPr>
      </p:pic>
      <p:pic>
        <p:nvPicPr>
          <p:cNvPr id="18" name="Afbeelding 17" descr="Afbeelding met Lettertype, logo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73D7D7C1-B862-2C5A-86D3-C5175EE7FD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6000">
            <a:off x="3530310" y="13284"/>
            <a:ext cx="3070047" cy="137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301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B29BC5-32B8-B0B7-3259-239CE0C13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hoekige driehoek 18">
            <a:extLst>
              <a:ext uri="{FF2B5EF4-FFF2-40B4-BE49-F238E27FC236}">
                <a16:creationId xmlns:a16="http://schemas.microsoft.com/office/drawing/2014/main" id="{C43A1A5D-6256-C7B4-46A8-70FC31A11B07}"/>
              </a:ext>
            </a:extLst>
          </p:cNvPr>
          <p:cNvSpPr/>
          <p:nvPr/>
        </p:nvSpPr>
        <p:spPr>
          <a:xfrm rot="10800000">
            <a:off x="-1458686" y="-34372"/>
            <a:ext cx="8316686" cy="4057829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4DB450C-A626-7BBD-A856-168762E47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</p:spPr>
        <p:txBody>
          <a:bodyPr/>
          <a:lstStyle/>
          <a:p>
            <a:endParaRPr lang="en-US"/>
          </a:p>
        </p:txBody>
      </p:sp>
      <p:pic>
        <p:nvPicPr>
          <p:cNvPr id="18" name="Afbeelding 17" descr="Afbeelding met Lettertype, logo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697E7893-5F3C-FF8E-3D95-8C35334C4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6000">
            <a:off x="3530310" y="13284"/>
            <a:ext cx="3070047" cy="1373940"/>
          </a:xfrm>
          <a:prstGeom prst="rect">
            <a:avLst/>
          </a:prstGeom>
        </p:spPr>
      </p:pic>
      <p:pic>
        <p:nvPicPr>
          <p:cNvPr id="20" name="Afbeelding 19" descr="Afbeelding met persoon, kleding, concert, entertainment&#10;&#10;Door AI gegenereerde inhoud is mogelijk onjuist.">
            <a:extLst>
              <a:ext uri="{FF2B5EF4-FFF2-40B4-BE49-F238E27FC236}">
                <a16:creationId xmlns:a16="http://schemas.microsoft.com/office/drawing/2014/main" id="{29002093-CC84-6291-7D4E-C8FC8C1E75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20"/>
          <a:stretch>
            <a:fillRect/>
          </a:stretch>
        </p:blipFill>
        <p:spPr>
          <a:xfrm rot="21120508">
            <a:off x="857249" y="4358809"/>
            <a:ext cx="5143500" cy="4570123"/>
          </a:xfrm>
          <a:prstGeom prst="rect">
            <a:avLst/>
          </a:prstGeom>
        </p:spPr>
      </p:pic>
      <p:pic>
        <p:nvPicPr>
          <p:cNvPr id="16" name="Afbeelding 15" descr="Afbeelding met Graphics, logo, Lettertype, grafische vormgeving&#10;&#10;Door AI gegenereerde inhoud is mogelijk onjuist.">
            <a:extLst>
              <a:ext uri="{FF2B5EF4-FFF2-40B4-BE49-F238E27FC236}">
                <a16:creationId xmlns:a16="http://schemas.microsoft.com/office/drawing/2014/main" id="{3FA9E2F9-4FA1-ED78-6710-DB3650B686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86467">
            <a:off x="257004" y="6188759"/>
            <a:ext cx="2999492" cy="2682472"/>
          </a:xfrm>
          <a:prstGeom prst="rect">
            <a:avLst/>
          </a:prstGeom>
        </p:spPr>
      </p:pic>
      <p:pic>
        <p:nvPicPr>
          <p:cNvPr id="13" name="Afbeelding 12" descr="Afbeelding met persoon, concert, muziekinstrument, muziek&#10;&#10;Door AI gegenereerde inhoud is mogelijk onjuist.">
            <a:extLst>
              <a:ext uri="{FF2B5EF4-FFF2-40B4-BE49-F238E27FC236}">
                <a16:creationId xmlns:a16="http://schemas.microsoft.com/office/drawing/2014/main" id="{BD567159-5970-7998-F932-91EC2EFE53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3042">
            <a:off x="1" y="1131197"/>
            <a:ext cx="6858000" cy="308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64477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</TotalTime>
  <Words>0</Words>
  <Application>Microsoft Office PowerPoint</Application>
  <PresentationFormat>Diavoorstelling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Kantoorthema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Ine van Gils</dc:creator>
  <cp:lastModifiedBy>Ine van Gils</cp:lastModifiedBy>
  <cp:revision>2</cp:revision>
  <dcterms:created xsi:type="dcterms:W3CDTF">2026-02-10T16:14:41Z</dcterms:created>
  <dcterms:modified xsi:type="dcterms:W3CDTF">2026-02-10T16:42:43Z</dcterms:modified>
</cp:coreProperties>
</file>